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58" y="2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7.png"/><Relationship Id="rId10" Type="http://schemas.openxmlformats.org/officeDocument/2006/relationships/image" Target="../media/image80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1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7.png"/><Relationship Id="rId7" Type="http://schemas.openxmlformats.org/officeDocument/2006/relationships/image" Target="../media/image136.png"/><Relationship Id="rId12" Type="http://schemas.openxmlformats.org/officeDocument/2006/relationships/image" Target="../media/image13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18.png"/><Relationship Id="rId9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49.png"/><Relationship Id="rId5" Type="http://schemas.openxmlformats.org/officeDocument/2006/relationships/image" Target="../media/image146.png"/><Relationship Id="rId15" Type="http://schemas.openxmlformats.org/officeDocument/2006/relationships/image" Target="../media/image153.png"/><Relationship Id="rId10" Type="http://schemas.openxmlformats.org/officeDocument/2006/relationships/image" Target="../media/image39.png"/><Relationship Id="rId4" Type="http://schemas.openxmlformats.org/officeDocument/2006/relationships/image" Target="../media/image145.png"/><Relationship Id="rId9" Type="http://schemas.openxmlformats.org/officeDocument/2006/relationships/image" Target="../media/image37.png"/><Relationship Id="rId1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1403" y="1771373"/>
            <a:ext cx="10916460" cy="202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3122" y="8186221"/>
            <a:ext cx="2451473" cy="154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373" y="7449658"/>
            <a:ext cx="4656114" cy="2058002"/>
            <a:chOff x="827373" y="7449658"/>
            <a:chExt cx="4656114" cy="20580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373" y="7449658"/>
              <a:ext cx="4656114" cy="2058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855" y="5142857"/>
            <a:ext cx="1742994" cy="3205505"/>
            <a:chOff x="1192855" y="5142857"/>
            <a:chExt cx="1742994" cy="320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855" y="5142857"/>
              <a:ext cx="1742994" cy="320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5765" y="3423294"/>
            <a:ext cx="6337829" cy="656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01115" y="8016416"/>
            <a:ext cx="494288" cy="316751"/>
            <a:chOff x="15101115" y="8016416"/>
            <a:chExt cx="494288" cy="316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">
              <a:off x="15101115" y="8016416"/>
              <a:ext cx="494288" cy="316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1217" y="7388708"/>
            <a:ext cx="2043885" cy="73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76437"/>
            <a:ext cx="3851333" cy="1037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0085" y="2117518"/>
            <a:ext cx="8041965" cy="4354364"/>
            <a:chOff x="5100085" y="2117518"/>
            <a:chExt cx="8041965" cy="4354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085" y="2117518"/>
              <a:ext cx="8041965" cy="43543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62" y="6998476"/>
            <a:ext cx="8086184" cy="2305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31070" y="4214255"/>
            <a:ext cx="1646558" cy="874345"/>
            <a:chOff x="6631070" y="4214255"/>
            <a:chExt cx="1646558" cy="8743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">
              <a:off x="6631070" y="4214255"/>
              <a:ext cx="1646558" cy="874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3525" y="4999119"/>
            <a:ext cx="1996553" cy="1756136"/>
            <a:chOff x="8463525" y="4999119"/>
            <a:chExt cx="1996553" cy="1756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300000">
              <a:off x="8463525" y="4999119"/>
              <a:ext cx="1996553" cy="1756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61782" y="3480062"/>
            <a:ext cx="1169110" cy="814638"/>
            <a:chOff x="5561782" y="3480062"/>
            <a:chExt cx="1169110" cy="8146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1782" y="3480062"/>
              <a:ext cx="1169110" cy="8146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67" y="735177"/>
            <a:ext cx="1055837" cy="115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725" y="6345141"/>
            <a:ext cx="3538959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654" y="7186155"/>
            <a:ext cx="4843473" cy="2538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8438" y="2190718"/>
            <a:ext cx="6602736" cy="3742104"/>
            <a:chOff x="998438" y="2190718"/>
            <a:chExt cx="6602736" cy="37421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438" y="2190718"/>
              <a:ext cx="6602736" cy="3742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6211" y="486898"/>
            <a:ext cx="3085714" cy="1740641"/>
            <a:chOff x="9916211" y="486898"/>
            <a:chExt cx="3085714" cy="1740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6211" y="486898"/>
              <a:ext cx="3085714" cy="1740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9689" y="486898"/>
            <a:ext cx="2986335" cy="1740641"/>
            <a:chOff x="13359689" y="486898"/>
            <a:chExt cx="2986335" cy="1740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9689" y="486898"/>
              <a:ext cx="2986335" cy="174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0836" y="244965"/>
            <a:ext cx="785715" cy="2238364"/>
            <a:chOff x="7600836" y="244965"/>
            <a:chExt cx="785715" cy="2238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700000">
              <a:off x="7600836" y="244965"/>
              <a:ext cx="785715" cy="2238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3694" y="3411144"/>
            <a:ext cx="4993913" cy="5642161"/>
            <a:chOff x="7993694" y="3411144"/>
            <a:chExt cx="4993913" cy="5642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3694" y="3411144"/>
              <a:ext cx="4993913" cy="56421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7607" y="3411144"/>
            <a:ext cx="4685715" cy="4592826"/>
            <a:chOff x="12987607" y="3411144"/>
            <a:chExt cx="4685715" cy="45928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7607" y="3411144"/>
              <a:ext cx="4685715" cy="45928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6188" y="2466502"/>
            <a:ext cx="6635764" cy="720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297" y="6644338"/>
            <a:ext cx="3538959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539" y="7307502"/>
            <a:ext cx="4010897" cy="2538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9059" y="2150063"/>
            <a:ext cx="6971773" cy="4027029"/>
            <a:chOff x="899059" y="2150063"/>
            <a:chExt cx="6971773" cy="4027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59" y="2150063"/>
              <a:ext cx="6971773" cy="4027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7731" y="244965"/>
            <a:ext cx="785715" cy="2238364"/>
            <a:chOff x="8097731" y="244965"/>
            <a:chExt cx="785715" cy="2238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700000">
              <a:off x="8097731" y="244965"/>
              <a:ext cx="785715" cy="2238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7907" y="3312735"/>
            <a:ext cx="6628940" cy="6418339"/>
            <a:chOff x="9857907" y="3312735"/>
            <a:chExt cx="6628940" cy="6418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907" y="3312735"/>
              <a:ext cx="6628940" cy="6418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3205" y="553931"/>
            <a:ext cx="3165217" cy="1628294"/>
            <a:chOff x="10533205" y="553931"/>
            <a:chExt cx="3165217" cy="16282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3205" y="553931"/>
              <a:ext cx="3165217" cy="16282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5068" y="2419078"/>
            <a:ext cx="6829134" cy="6341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9644" y="569563"/>
            <a:ext cx="1357238" cy="1597032"/>
            <a:chOff x="14449644" y="569563"/>
            <a:chExt cx="1357238" cy="15970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9644" y="569563"/>
              <a:ext cx="1357238" cy="15970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2812" y="6819720"/>
            <a:ext cx="4783637" cy="11985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639" y="7031808"/>
            <a:ext cx="4319748" cy="1687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9059" y="2150063"/>
            <a:ext cx="6971773" cy="4027029"/>
            <a:chOff x="899059" y="2150063"/>
            <a:chExt cx="6971773" cy="4027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59" y="2150063"/>
              <a:ext cx="6971773" cy="4027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4348" y="2150063"/>
            <a:ext cx="8607884" cy="6342651"/>
            <a:chOff x="8904348" y="2150063"/>
            <a:chExt cx="8607884" cy="6342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4348" y="2150063"/>
              <a:ext cx="8607884" cy="63426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171" y="1743496"/>
            <a:ext cx="3722246" cy="1162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0" y="3059758"/>
            <a:ext cx="5832584" cy="823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4636" y="4382422"/>
            <a:ext cx="2254975" cy="4701818"/>
            <a:chOff x="4224636" y="4382422"/>
            <a:chExt cx="2254975" cy="4701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3287550" y="2226289"/>
              <a:ext cx="4514286" cy="94095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80000">
              <a:off x="4224636" y="4382422"/>
              <a:ext cx="2254975" cy="4701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3915" y="4910489"/>
            <a:ext cx="2099514" cy="3811557"/>
            <a:chOff x="4333915" y="4910489"/>
            <a:chExt cx="2099514" cy="38115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4333915" y="4910489"/>
              <a:ext cx="2099514" cy="3811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8234" y="5558651"/>
            <a:ext cx="1274032" cy="1274032"/>
            <a:chOff x="4608234" y="5558651"/>
            <a:chExt cx="1274032" cy="1274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4608234" y="5558651"/>
              <a:ext cx="1274032" cy="12740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4394" y="4898793"/>
            <a:ext cx="8253675" cy="304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88883" y="2965413"/>
            <a:ext cx="907948" cy="943335"/>
            <a:chOff x="8688883" y="2965413"/>
            <a:chExt cx="907948" cy="9433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8883" y="2965413"/>
              <a:ext cx="907948" cy="9433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3353" y="3022262"/>
            <a:ext cx="613038" cy="915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4" y="3056245"/>
            <a:ext cx="5832594" cy="8272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352" y="3012442"/>
            <a:ext cx="636747" cy="92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7079" y="4624202"/>
            <a:ext cx="4244384" cy="4129152"/>
            <a:chOff x="13067079" y="4624202"/>
            <a:chExt cx="4244384" cy="4129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67079" y="4624202"/>
              <a:ext cx="4244384" cy="412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0207" y="4358906"/>
            <a:ext cx="4819751" cy="4819751"/>
            <a:chOff x="1820207" y="4358906"/>
            <a:chExt cx="4819751" cy="48197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0207" y="4358906"/>
              <a:ext cx="4819751" cy="48197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125" y="9065011"/>
            <a:ext cx="5150995" cy="610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563" y="6314390"/>
            <a:ext cx="2356241" cy="873346"/>
            <a:chOff x="781563" y="6314390"/>
            <a:chExt cx="2356241" cy="873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1563" y="6314390"/>
              <a:ext cx="2356241" cy="8733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26243" y="9065011"/>
            <a:ext cx="4688187" cy="610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08730" y="5572943"/>
            <a:ext cx="2837392" cy="2166231"/>
            <a:chOff x="7908730" y="5572943"/>
            <a:chExt cx="2837392" cy="2166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8730" y="5572943"/>
              <a:ext cx="2837392" cy="21662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87630" y="7883226"/>
            <a:ext cx="4103067" cy="583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6224" y="2900506"/>
            <a:ext cx="1283906" cy="1143329"/>
            <a:chOff x="8736224" y="2900506"/>
            <a:chExt cx="1283906" cy="1143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6224" y="2900506"/>
              <a:ext cx="1283906" cy="1143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2993" y="4537837"/>
            <a:ext cx="3788742" cy="4468772"/>
            <a:chOff x="2072993" y="4537837"/>
            <a:chExt cx="3788742" cy="44687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2993" y="4537837"/>
              <a:ext cx="3788742" cy="4468772"/>
            </a:xfrm>
            <a:prstGeom prst="rect">
              <a:avLst/>
            </a:prstGeom>
          </p:spPr>
        </p:pic>
      </p:grpSp>
      <p:grpSp>
        <p:nvGrpSpPr>
          <p:cNvPr id="24" name="그룹 1002"/>
          <p:cNvGrpSpPr/>
          <p:nvPr/>
        </p:nvGrpSpPr>
        <p:grpSpPr>
          <a:xfrm rot="1092521">
            <a:off x="11753139" y="6195840"/>
            <a:ext cx="468642" cy="1655617"/>
            <a:chOff x="8097731" y="244965"/>
            <a:chExt cx="785715" cy="2238364"/>
          </a:xfrm>
        </p:grpSpPr>
        <p:pic>
          <p:nvPicPr>
            <p:cNvPr id="26" name="Object 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700000">
              <a:off x="8097731" y="244965"/>
              <a:ext cx="785715" cy="2238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4" y="3025226"/>
            <a:ext cx="5194699" cy="8582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352" y="3017002"/>
            <a:ext cx="616390" cy="920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47427" y="2865415"/>
            <a:ext cx="1283906" cy="1143329"/>
            <a:chOff x="8147427" y="2865415"/>
            <a:chExt cx="1283906" cy="1143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7427" y="2865415"/>
              <a:ext cx="1283906" cy="1143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219" y="4427595"/>
            <a:ext cx="5913046" cy="4336234"/>
            <a:chOff x="1190219" y="4427595"/>
            <a:chExt cx="5913046" cy="4336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219" y="4427595"/>
              <a:ext cx="5913046" cy="43362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684" y="8934851"/>
            <a:ext cx="5902639" cy="1156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6277" y="7963849"/>
            <a:ext cx="8025358" cy="1771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71989" y="4427595"/>
            <a:ext cx="8810897" cy="2995997"/>
            <a:chOff x="8371989" y="4427595"/>
            <a:chExt cx="8810897" cy="2995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1989" y="4427595"/>
              <a:ext cx="8810897" cy="2995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2993" y="4295057"/>
            <a:ext cx="3788742" cy="4468772"/>
            <a:chOff x="2072993" y="4295057"/>
            <a:chExt cx="3788742" cy="4468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2993" y="4295057"/>
              <a:ext cx="3788742" cy="44687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983" y="2903231"/>
            <a:ext cx="19464009" cy="6729446"/>
            <a:chOff x="-504983" y="2903231"/>
            <a:chExt cx="19464009" cy="67294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4983" y="2903231"/>
              <a:ext cx="19464009" cy="6729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4500" y="3953395"/>
            <a:ext cx="12895597" cy="1332320"/>
            <a:chOff x="1784500" y="3953395"/>
            <a:chExt cx="12895597" cy="1332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4500" y="3953395"/>
              <a:ext cx="12895597" cy="1332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2753" y="4155734"/>
            <a:ext cx="12265999" cy="1120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4500" y="5797056"/>
            <a:ext cx="12895597" cy="962276"/>
            <a:chOff x="1784500" y="5797056"/>
            <a:chExt cx="12895597" cy="962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500" y="5797056"/>
              <a:ext cx="12895597" cy="9622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2753" y="5999391"/>
            <a:ext cx="9246929" cy="64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4500" y="7315476"/>
            <a:ext cx="12895597" cy="962276"/>
            <a:chOff x="1784500" y="7315476"/>
            <a:chExt cx="12895597" cy="962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500" y="7315476"/>
              <a:ext cx="12895597" cy="9622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2753" y="7536858"/>
            <a:ext cx="9079418" cy="644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3057" y="8078920"/>
            <a:ext cx="862886" cy="3290255"/>
            <a:chOff x="1353057" y="8078920"/>
            <a:chExt cx="862886" cy="32902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53057" y="8078920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1513" y="948177"/>
            <a:ext cx="863287" cy="3291782"/>
            <a:chOff x="16141513" y="948177"/>
            <a:chExt cx="863287" cy="32917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141513" y="948177"/>
              <a:ext cx="863287" cy="3291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5360" y="4676574"/>
            <a:ext cx="1421240" cy="628188"/>
            <a:chOff x="14965360" y="4676574"/>
            <a:chExt cx="1421240" cy="6281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5360" y="4676574"/>
              <a:ext cx="1421240" cy="6281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76921" y="3972442"/>
            <a:ext cx="532034" cy="978454"/>
            <a:chOff x="15076921" y="3972442"/>
            <a:chExt cx="532034" cy="9784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6921" y="3972442"/>
              <a:ext cx="532034" cy="9784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0150" y="5599353"/>
            <a:ext cx="1180985" cy="1277402"/>
            <a:chOff x="15020150" y="5599353"/>
            <a:chExt cx="1180985" cy="12774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0150" y="5599353"/>
              <a:ext cx="1180985" cy="1277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41551" y="7231382"/>
            <a:ext cx="1188418" cy="1134158"/>
            <a:chOff x="15041551" y="7231382"/>
            <a:chExt cx="1188418" cy="11341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41551" y="7231382"/>
              <a:ext cx="1188418" cy="113415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907" y="1983947"/>
            <a:ext cx="2611749" cy="9142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6468422" cy="1371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5683" y="2098359"/>
            <a:ext cx="16134348" cy="7646867"/>
            <a:chOff x="1075683" y="2098359"/>
            <a:chExt cx="16134348" cy="76468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683" y="2098359"/>
              <a:ext cx="16134348" cy="76468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7071" y="3708398"/>
            <a:ext cx="2833481" cy="2833481"/>
            <a:chOff x="2687071" y="3708398"/>
            <a:chExt cx="2833481" cy="28334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7071" y="3708398"/>
              <a:ext cx="2833481" cy="2833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34935" y="3747724"/>
            <a:ext cx="2790266" cy="2790266"/>
            <a:chOff x="12934935" y="3747724"/>
            <a:chExt cx="2790266" cy="279026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4935" y="3747724"/>
              <a:ext cx="2790266" cy="2790266"/>
              <a:chOff x="12934935" y="3747724"/>
              <a:chExt cx="2790266" cy="27902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34935" y="3747724"/>
                <a:ext cx="2790266" cy="27902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973335" y="3786125"/>
              <a:ext cx="2713464" cy="2713464"/>
              <a:chOff x="12973335" y="3786125"/>
              <a:chExt cx="2713464" cy="27134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73335" y="3786125"/>
                <a:ext cx="2713464" cy="27134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768433" y="3768433"/>
            <a:ext cx="2748847" cy="2748847"/>
            <a:chOff x="7768433" y="3768433"/>
            <a:chExt cx="2748847" cy="27488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68433" y="3768433"/>
              <a:ext cx="2748847" cy="2748847"/>
              <a:chOff x="7768433" y="3768433"/>
              <a:chExt cx="2748847" cy="27488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68433" y="3768433"/>
                <a:ext cx="2748847" cy="2748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06264" y="3806264"/>
              <a:ext cx="2673186" cy="2673186"/>
              <a:chOff x="7806264" y="3806264"/>
              <a:chExt cx="2673186" cy="26731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06264" y="3806264"/>
                <a:ext cx="2673186" cy="26731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58323" y="6804394"/>
            <a:ext cx="5152567" cy="2003826"/>
            <a:chOff x="1558323" y="6804394"/>
            <a:chExt cx="5152567" cy="2003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0428" y="7229282"/>
              <a:ext cx="4866487" cy="17163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102" y="6675173"/>
              <a:ext cx="1194540" cy="1550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19591" y="6843011"/>
            <a:ext cx="5094581" cy="1965208"/>
            <a:chOff x="11719591" y="6843011"/>
            <a:chExt cx="5094581" cy="19652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0371" y="6713790"/>
              <a:ext cx="1194540" cy="15506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3710" y="7242287"/>
              <a:ext cx="4951219" cy="1729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66564" y="6842754"/>
            <a:ext cx="5152586" cy="1990816"/>
            <a:chOff x="6566564" y="6842754"/>
            <a:chExt cx="5152586" cy="19908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8688" y="7267637"/>
              <a:ext cx="4669063" cy="172938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7343" y="6713533"/>
              <a:ext cx="1194540" cy="1550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78883" y="6757373"/>
            <a:ext cx="881973" cy="565187"/>
            <a:chOff x="3178883" y="6757373"/>
            <a:chExt cx="881973" cy="565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20000">
              <a:off x="3178883" y="6757373"/>
              <a:ext cx="881973" cy="56518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022" y="712453"/>
            <a:ext cx="2225079" cy="1605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8848" y="3540198"/>
            <a:ext cx="8146622" cy="838666"/>
            <a:chOff x="1578848" y="3540198"/>
            <a:chExt cx="8146622" cy="8386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3540198"/>
              <a:ext cx="8146622" cy="8386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4936" y="3716546"/>
            <a:ext cx="1265393" cy="561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9048" y="1404158"/>
            <a:ext cx="1030737" cy="455586"/>
            <a:chOff x="3419048" y="1404158"/>
            <a:chExt cx="1030737" cy="455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048" y="1404158"/>
              <a:ext cx="1030737" cy="455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955" y="893494"/>
            <a:ext cx="385851" cy="709612"/>
            <a:chOff x="3499955" y="893494"/>
            <a:chExt cx="385851" cy="7096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9955" y="893494"/>
              <a:ext cx="385851" cy="709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8848" y="4881417"/>
            <a:ext cx="8146622" cy="838666"/>
            <a:chOff x="1578848" y="4881417"/>
            <a:chExt cx="8146622" cy="838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4881417"/>
              <a:ext cx="8146622" cy="8386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4936" y="5057755"/>
            <a:ext cx="2570095" cy="5615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8848" y="6204786"/>
            <a:ext cx="8146622" cy="838666"/>
            <a:chOff x="1578848" y="6204786"/>
            <a:chExt cx="8146622" cy="8386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6204786"/>
              <a:ext cx="8146622" cy="8386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4936" y="6381127"/>
            <a:ext cx="2279953" cy="5615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8848" y="7535588"/>
            <a:ext cx="8146622" cy="838666"/>
            <a:chOff x="1578848" y="7535588"/>
            <a:chExt cx="8146622" cy="8386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7535588"/>
              <a:ext cx="8146622" cy="8386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936" y="7711936"/>
            <a:ext cx="3606182" cy="5615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8848" y="8887989"/>
            <a:ext cx="8146622" cy="838666"/>
            <a:chOff x="1578848" y="8887989"/>
            <a:chExt cx="8146622" cy="8386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8848" y="8887989"/>
              <a:ext cx="8146622" cy="8386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4936" y="9064336"/>
            <a:ext cx="2570719" cy="5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9572" y="-1386241"/>
            <a:ext cx="1209824" cy="4613156"/>
            <a:chOff x="15159572" y="-1386241"/>
            <a:chExt cx="1209824" cy="4613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159572" y="-1386241"/>
              <a:ext cx="1209824" cy="4613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9648" y="7403612"/>
            <a:ext cx="774524" cy="4229038"/>
            <a:chOff x="2069648" y="7403612"/>
            <a:chExt cx="774524" cy="42290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069648" y="7403612"/>
              <a:ext cx="774524" cy="42290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4490" y="2780926"/>
            <a:ext cx="9016465" cy="44326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71633" y="8064920"/>
            <a:ext cx="397131" cy="397021"/>
            <a:chOff x="12571633" y="8064920"/>
            <a:chExt cx="397131" cy="397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8064920"/>
              <a:ext cx="397131" cy="3970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0216" y="8060636"/>
            <a:ext cx="4453455" cy="4717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4501" y="8600290"/>
            <a:ext cx="4264729" cy="4717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9709" y="9111958"/>
            <a:ext cx="4906681" cy="471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92129" y="7970652"/>
            <a:ext cx="364970" cy="233880"/>
            <a:chOff x="12492129" y="7970652"/>
            <a:chExt cx="364970" cy="2338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2492129" y="7970652"/>
              <a:ext cx="364970" cy="233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1633" y="8590767"/>
            <a:ext cx="397131" cy="397021"/>
            <a:chOff x="12571633" y="8590767"/>
            <a:chExt cx="397131" cy="3970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8590767"/>
              <a:ext cx="397131" cy="397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1633" y="9118131"/>
            <a:ext cx="397131" cy="397021"/>
            <a:chOff x="12571633" y="9118131"/>
            <a:chExt cx="397131" cy="3970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9118131"/>
              <a:ext cx="397131" cy="3970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884765"/>
            <a:ext cx="3090206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3488" y="3141128"/>
            <a:ext cx="10075833" cy="5870958"/>
            <a:chOff x="1393488" y="3141128"/>
            <a:chExt cx="10075833" cy="58709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488" y="3141128"/>
              <a:ext cx="10075833" cy="5870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1556" y="2918211"/>
            <a:ext cx="5447522" cy="2842186"/>
            <a:chOff x="12051556" y="2918211"/>
            <a:chExt cx="5447522" cy="2842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1556" y="2918211"/>
              <a:ext cx="5447522" cy="2842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00722" y="7130436"/>
            <a:ext cx="1315123" cy="1315123"/>
            <a:chOff x="12600722" y="7130436"/>
            <a:chExt cx="1315123" cy="13151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0722" y="7130436"/>
              <a:ext cx="1315123" cy="1315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30865" y="6892427"/>
            <a:ext cx="1810039" cy="1810039"/>
            <a:chOff x="15130865" y="6892427"/>
            <a:chExt cx="1810039" cy="18100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0865" y="6892427"/>
              <a:ext cx="1810039" cy="18100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3750" y="7424394"/>
            <a:ext cx="1061562" cy="6235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9873" y="7476227"/>
            <a:ext cx="1061562" cy="6235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42605" y="7469850"/>
            <a:ext cx="892413" cy="602378"/>
            <a:chOff x="14042605" y="7469850"/>
            <a:chExt cx="892413" cy="602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2605" y="7469850"/>
              <a:ext cx="892413" cy="6023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1594" y="6163145"/>
            <a:ext cx="3369177" cy="6501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53789" y="8501317"/>
            <a:ext cx="854583" cy="6235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85977" y="8522948"/>
            <a:ext cx="854583" cy="6235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8566" y="2148703"/>
            <a:ext cx="3334317" cy="822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69322" y="5574676"/>
            <a:ext cx="6029757" cy="3897946"/>
            <a:chOff x="11469322" y="5574676"/>
            <a:chExt cx="6029757" cy="38979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9322" y="5574676"/>
              <a:ext cx="6029757" cy="38979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5291" y="596553"/>
            <a:ext cx="2256260" cy="2473700"/>
            <a:chOff x="11345291" y="596553"/>
            <a:chExt cx="2256260" cy="24737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5291" y="596553"/>
              <a:ext cx="2256260" cy="24737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51966" y="986774"/>
            <a:ext cx="1804083" cy="983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65792" y="1016080"/>
            <a:ext cx="618747" cy="5915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9380" y="1365570"/>
            <a:ext cx="618747" cy="5915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97000" y="1823062"/>
            <a:ext cx="531783" cy="5781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43352" y="1793516"/>
            <a:ext cx="1625559" cy="639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3090206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9369" y="7853536"/>
            <a:ext cx="862886" cy="3290255"/>
            <a:chOff x="1459369" y="7853536"/>
            <a:chExt cx="862886" cy="329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59369" y="7853536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8754" y="1228576"/>
            <a:ext cx="863287" cy="3291782"/>
            <a:chOff x="16058754" y="1228576"/>
            <a:chExt cx="863287" cy="32917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5677007" y="-362695"/>
              <a:ext cx="1733333" cy="6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58754" y="1228576"/>
              <a:ext cx="863287" cy="3291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037" y="2079477"/>
            <a:ext cx="9764940" cy="726693"/>
            <a:chOff x="954037" y="2079477"/>
            <a:chExt cx="9764940" cy="72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37" y="2079477"/>
              <a:ext cx="9764940" cy="72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4200" y="3102235"/>
            <a:ext cx="9299242" cy="6847748"/>
            <a:chOff x="3814200" y="3102235"/>
            <a:chExt cx="9299242" cy="68477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4200" y="3102235"/>
              <a:ext cx="9299242" cy="6847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1242" y="1238762"/>
            <a:ext cx="3920128" cy="1774835"/>
            <a:chOff x="7801242" y="1238762"/>
            <a:chExt cx="3920128" cy="17748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1242" y="1238762"/>
              <a:ext cx="3920128" cy="1774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5141" y="3599724"/>
            <a:ext cx="3064613" cy="278261"/>
            <a:chOff x="6055141" y="3599724"/>
            <a:chExt cx="3064613" cy="278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6055141" y="3599724"/>
              <a:ext cx="3064613" cy="278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6276426" cy="1371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316" y="2040184"/>
            <a:ext cx="10102859" cy="944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983" y="3153973"/>
            <a:ext cx="19464009" cy="6031086"/>
            <a:chOff x="-504983" y="3153973"/>
            <a:chExt cx="19464009" cy="6031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983" y="3153973"/>
              <a:ext cx="19464009" cy="6031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1724" y="4136994"/>
            <a:ext cx="12895597" cy="962276"/>
            <a:chOff x="2191724" y="4136994"/>
            <a:chExt cx="12895597" cy="9622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4136994"/>
              <a:ext cx="12895597" cy="9622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9982" y="4339334"/>
            <a:ext cx="5902828" cy="6443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1724" y="5675894"/>
            <a:ext cx="12895597" cy="962276"/>
            <a:chOff x="2191724" y="5675894"/>
            <a:chExt cx="12895597" cy="9622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5675894"/>
              <a:ext cx="12895597" cy="9622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9980" y="5878228"/>
            <a:ext cx="3705642" cy="64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1724" y="7194314"/>
            <a:ext cx="12895597" cy="962276"/>
            <a:chOff x="2191724" y="7194314"/>
            <a:chExt cx="12895597" cy="9622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7194314"/>
              <a:ext cx="12895597" cy="9622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9982" y="7396648"/>
            <a:ext cx="12095608" cy="644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3057" y="7631301"/>
            <a:ext cx="862886" cy="3290255"/>
            <a:chOff x="1353057" y="7631301"/>
            <a:chExt cx="862886" cy="329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53057" y="7631301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8754" y="1228576"/>
            <a:ext cx="863287" cy="3291782"/>
            <a:chOff x="16058754" y="1228576"/>
            <a:chExt cx="863287" cy="32917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058754" y="1228576"/>
              <a:ext cx="863287" cy="329178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254" y="738779"/>
            <a:ext cx="765510" cy="114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3088" y="756995"/>
            <a:ext cx="8079805" cy="10571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5543" y="2169970"/>
            <a:ext cx="8261968" cy="3513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033" y="8459173"/>
            <a:ext cx="6038898" cy="623795"/>
            <a:chOff x="1893033" y="8459173"/>
            <a:chExt cx="6038898" cy="623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033" y="8459173"/>
              <a:ext cx="6038898" cy="623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491" y="4814149"/>
            <a:ext cx="3676520" cy="4268818"/>
            <a:chOff x="779491" y="4814149"/>
            <a:chExt cx="3676520" cy="4268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491" y="4814149"/>
              <a:ext cx="3676520" cy="4268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4207" y="6449608"/>
            <a:ext cx="4272675" cy="2843999"/>
            <a:chOff x="8634207" y="6449608"/>
            <a:chExt cx="4272675" cy="2843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4207" y="6449608"/>
              <a:ext cx="4272675" cy="2843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9796" y="3649869"/>
            <a:ext cx="1794519" cy="5121201"/>
            <a:chOff x="6399796" y="3649869"/>
            <a:chExt cx="1794519" cy="5121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9796" y="3649869"/>
              <a:ext cx="1794519" cy="51212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55027" y="6162944"/>
            <a:ext cx="2536893" cy="1605138"/>
            <a:chOff x="13355027" y="6162944"/>
            <a:chExt cx="2536893" cy="1605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13355027" y="6162944"/>
              <a:ext cx="2536893" cy="1605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85601"/>
            <a:ext cx="10776304" cy="10285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531" y="7613922"/>
            <a:ext cx="6093779" cy="2124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809" y="3145204"/>
            <a:ext cx="7353861" cy="3995307"/>
            <a:chOff x="1611809" y="3145204"/>
            <a:chExt cx="7353861" cy="39953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1809" y="3145204"/>
              <a:ext cx="7353861" cy="3995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0919" y="3145204"/>
            <a:ext cx="7378832" cy="3995307"/>
            <a:chOff x="9390919" y="3145204"/>
            <a:chExt cx="7378832" cy="3995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919" y="3145204"/>
              <a:ext cx="7378832" cy="39953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5655" y="7613922"/>
            <a:ext cx="6093779" cy="2124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0408" y="3860979"/>
            <a:ext cx="1169110" cy="814638"/>
            <a:chOff x="1740408" y="3860979"/>
            <a:chExt cx="1169110" cy="8146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408" y="3860979"/>
              <a:ext cx="1169110" cy="814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4332" y="4401262"/>
            <a:ext cx="1023281" cy="713024"/>
            <a:chOff x="9834332" y="4401262"/>
            <a:chExt cx="1023281" cy="713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4332" y="4401262"/>
              <a:ext cx="1023281" cy="7130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250" y="726872"/>
            <a:ext cx="795116" cy="1154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7242" y="5325346"/>
            <a:ext cx="1109056" cy="2000261"/>
            <a:chOff x="2897242" y="5325346"/>
            <a:chExt cx="1109056" cy="20002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940000">
              <a:off x="2897242" y="5325346"/>
              <a:ext cx="1109056" cy="2000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1995" y="4670575"/>
            <a:ext cx="1235728" cy="2111535"/>
            <a:chOff x="12671995" y="4670575"/>
            <a:chExt cx="1235728" cy="21115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80000">
              <a:off x="12671995" y="4670575"/>
              <a:ext cx="1235728" cy="2111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4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3579" y="1910750"/>
            <a:ext cx="10716681" cy="16449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4271" y="3853952"/>
            <a:ext cx="6150103" cy="3341312"/>
            <a:chOff x="2804271" y="3853952"/>
            <a:chExt cx="6150103" cy="33413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271" y="3853952"/>
              <a:ext cx="6150103" cy="3341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014" y="3853952"/>
            <a:ext cx="6170986" cy="3341312"/>
            <a:chOff x="9310014" y="3853952"/>
            <a:chExt cx="6170986" cy="33413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0014" y="3853952"/>
              <a:ext cx="6170986" cy="3341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3088" y="771307"/>
            <a:ext cx="9158645" cy="104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0014" y="7514556"/>
            <a:ext cx="6170986" cy="1596500"/>
            <a:chOff x="9310014" y="7514556"/>
            <a:chExt cx="6170986" cy="15965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0014" y="7514556"/>
              <a:ext cx="6170986" cy="1596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4271" y="7514556"/>
            <a:ext cx="6150103" cy="1596500"/>
            <a:chOff x="2804271" y="7514556"/>
            <a:chExt cx="6150103" cy="1596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271" y="7514556"/>
              <a:ext cx="6150103" cy="1596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6645" y="1967210"/>
            <a:ext cx="1609641" cy="1321495"/>
            <a:chOff x="3156645" y="1967210"/>
            <a:chExt cx="1609641" cy="1321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6645" y="1967210"/>
              <a:ext cx="1609641" cy="1321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8632" y="4399094"/>
            <a:ext cx="1067396" cy="743763"/>
            <a:chOff x="2858632" y="4399094"/>
            <a:chExt cx="1067396" cy="7437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8632" y="4399094"/>
              <a:ext cx="1067396" cy="7437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8981" y="4877288"/>
            <a:ext cx="987934" cy="688394"/>
            <a:chOff x="9638981" y="4877288"/>
            <a:chExt cx="987934" cy="6883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8981" y="4877288"/>
              <a:ext cx="987934" cy="6883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83684" y="1559612"/>
            <a:ext cx="1615388" cy="815196"/>
            <a:chOff x="12183684" y="1559612"/>
            <a:chExt cx="1615388" cy="8151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83684" y="1559612"/>
              <a:ext cx="1615388" cy="815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58437" y="1967210"/>
            <a:ext cx="1357238" cy="1597032"/>
            <a:chOff x="14158437" y="1967210"/>
            <a:chExt cx="1357238" cy="15970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58437" y="1967210"/>
              <a:ext cx="1357238" cy="15970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254" y="775685"/>
            <a:ext cx="769695" cy="115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49859"/>
            <a:ext cx="4150754" cy="1064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0085" y="2117518"/>
            <a:ext cx="8041965" cy="4354364"/>
            <a:chOff x="5100085" y="2117518"/>
            <a:chExt cx="8041965" cy="4354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085" y="2117518"/>
              <a:ext cx="8041965" cy="43543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62" y="6983643"/>
            <a:ext cx="8013588" cy="23201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1098" y="4477835"/>
            <a:ext cx="1191320" cy="849737"/>
            <a:chOff x="9191098" y="4477835"/>
            <a:chExt cx="1191320" cy="8497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">
              <a:off x="9191098" y="4477835"/>
              <a:ext cx="1191320" cy="84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8443" y="5125138"/>
            <a:ext cx="1545737" cy="1180106"/>
            <a:chOff x="10758443" y="5125138"/>
            <a:chExt cx="1545737" cy="1180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8443" y="5125138"/>
              <a:ext cx="1545737" cy="1180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4292" y="3467329"/>
            <a:ext cx="1187385" cy="827372"/>
            <a:chOff x="5524292" y="3467329"/>
            <a:chExt cx="1187385" cy="827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292" y="3467329"/>
              <a:ext cx="1187385" cy="8273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881" y="728931"/>
            <a:ext cx="1098308" cy="1154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4</cp:revision>
  <dcterms:created xsi:type="dcterms:W3CDTF">2021-07-23T04:24:24Z</dcterms:created>
  <dcterms:modified xsi:type="dcterms:W3CDTF">2021-07-22T19:57:05Z</dcterms:modified>
</cp:coreProperties>
</file>